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3" r:id="rId3"/>
    <p:sldId id="257" r:id="rId4"/>
    <p:sldId id="258" r:id="rId5"/>
    <p:sldId id="259" r:id="rId6"/>
    <p:sldId id="260" r:id="rId7"/>
    <p:sldId id="265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7"/>
    <p:restoredTop sz="94586"/>
  </p:normalViewPr>
  <p:slideViewPr>
    <p:cSldViewPr snapToGrid="0" snapToObjects="1" showGuides="1">
      <p:cViewPr varScale="1">
        <p:scale>
          <a:sx n="102" d="100"/>
          <a:sy n="102" d="100"/>
        </p:scale>
        <p:origin x="54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6C13-7B6F-9745-96B1-56326F2F0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D48E7-0F07-6342-B88A-BAA9184B7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39922-DE41-D747-8C0D-A34CC47A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C446C-2AE3-6945-8125-375BE059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3155C-1F2F-F04D-9063-065B1B0E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0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92D5-1D50-1F42-9D89-5429C253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79FFD-5AAC-E64B-AC5C-AD9086909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6264A-DC58-E24F-9E1D-52B8DAE8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94422-02A0-C144-8C0C-B4754C1F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4F1A6-5FF2-4948-9B50-98CCAA7C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8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0C2D1C-2462-CA45-9BC8-E49A6D1CF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0E5A0-7991-F341-8390-B6CE362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E27DC-3B23-7044-AD37-D5471001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34949-9136-5B47-BB7C-7DAA79CA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2E9AE-FFCE-2E46-9C95-479B26A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1E14-5F2F-8746-BC62-3C07CDB6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B46B-0819-3640-A6E0-D479859E0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82F14-52F2-D54E-ABBB-7BCD8502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D96AB-8DE1-D348-A8D2-29BED6F5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53D0D-87A7-7F40-A1A1-8EF2F1F4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79AD-778B-484C-860A-62BD9BEC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81D1D-FB28-7645-9EC5-648DA8F7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D36AF-0D30-8242-B9DE-D6E91259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F3561-5E7A-C944-AE4B-79826A3E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FD6D6-09BF-EF4C-A2A2-AB34B715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4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E9963-C21F-4B40-BDF0-4CF7BC243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7CC3-4D41-6F4A-9C64-BFEEED2D2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D6E9B-2280-7543-A75F-B8E1D7140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C2809-C15E-E249-B552-C32A64CC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64FB8-1C29-1C4C-B68A-B3FE6D70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82E8D-AACB-E647-BA12-D8A8C877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6F95-4BE8-7F4A-BC92-81A6934A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38EC2-70E2-0141-9160-9B6043C52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19BB9-C2FD-E645-BB40-10D5902E9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07572-9976-574D-9723-8BC59F65D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71751-1C57-CB42-AC53-37C4F21D4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DFE57-DAF2-D246-AD76-8AC75FFB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7D211D-60FC-0E41-9DDD-55FA1D52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FD417-3F31-9843-93E3-A8D4905C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3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E1E81-3B92-274F-9D04-77D49F08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D5C2A-0337-7F46-9CE8-75AFED1C0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7A33-BCBA-C042-8E8C-40114306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EF7A0-1186-8B41-919E-A8FE1236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9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4038BF-D197-8E47-A760-910717288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6714A-6F48-A740-B41D-1B79FA0A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B6ED-DAAB-6C4C-8E1C-0B310D27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5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D473-726F-6E41-9D12-E65575C0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31478-5686-DA4E-B5C1-4785A695A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924B5-2FB1-4B4D-8050-8C6939780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18BB6-24A1-824B-B391-263F7D8C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E0AF8-DC88-DF40-9D00-B084AE6C2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785FA-7CBA-904B-A846-78D713D3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1CCD-25F0-EC4E-A202-571FC2A2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96C30-144A-524F-8DAF-07E46DE0AC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B62C6-420E-A04B-A6F3-89532068D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0357A-6530-AA4D-9373-3AF488C8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8DC22-014D-4544-AFDB-2FC8004B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F1E81-B782-FA48-A144-BEC5BDBB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FDC21-D62B-8947-9628-4E59D472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9848A-B872-9E4B-8834-11A477D56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D8FEE-1E95-3744-B769-C5CD1B3CD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B2593-071D-A546-8AE8-D29FB94FF8E4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AFA3B-7D7A-CF45-8E30-34F9C109B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27FEA-21D5-2542-823D-5BD6EAF6B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FC40A-0987-A046-A6D6-ABF155A9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englishandmedia.co.uk/publications/just-write-emc-let-them-loos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EADFBE-487A-7F43-819E-54D949F6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798" y="5702661"/>
            <a:ext cx="1789912" cy="632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7EDB64-F7EE-4C4D-98C6-82076A3452D8}"/>
              </a:ext>
            </a:extLst>
          </p:cNvPr>
          <p:cNvSpPr txBox="1"/>
          <p:nvPr/>
        </p:nvSpPr>
        <p:spPr>
          <a:xfrm>
            <a:off x="8974319" y="546755"/>
            <a:ext cx="29788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#EMCJustWrite19</a:t>
            </a:r>
            <a:endParaRPr lang="en-US" dirty="0"/>
          </a:p>
          <a:p>
            <a:r>
              <a:rPr lang="en-US" sz="2400" dirty="0"/>
              <a:t>#</a:t>
            </a:r>
            <a:r>
              <a:rPr lang="en-US" sz="2400" dirty="0" err="1"/>
              <a:t>NationalWritingDay</a:t>
            </a:r>
            <a:endParaRPr lang="en-US" sz="2400" dirty="0"/>
          </a:p>
          <a:p>
            <a:r>
              <a:rPr lang="en-US" sz="2400" dirty="0"/>
              <a:t>#</a:t>
            </a:r>
            <a:r>
              <a:rPr lang="en-US" sz="2400"/>
              <a:t>YourSchoolName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0500D-CF30-5843-9031-CBB448796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492" y="1932494"/>
            <a:ext cx="2713647" cy="3535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9067DB-D98F-ED4F-94B2-51BC3F108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56752BF-7DA6-1449-8FED-CA8F48B4F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90" y="602980"/>
            <a:ext cx="3923659" cy="5573983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32A467E-A15D-9B43-98C7-92B908871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950" y="608518"/>
            <a:ext cx="3933004" cy="55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9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75EE-3E59-954F-8768-7308976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Instructions for EMC </a:t>
            </a:r>
            <a:r>
              <a:rPr lang="en-US" b="1" i="1" dirty="0"/>
              <a:t>Just Write</a:t>
            </a:r>
            <a:r>
              <a:rPr lang="en-US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CE9-A5BF-0C47-AA5E-F96C1EE15305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Look at the activities on the slides that follow. (There’s a slide with all of them on at the end.)</a:t>
            </a:r>
          </a:p>
          <a:p>
            <a:pPr>
              <a:spcAft>
                <a:spcPts val="1200"/>
              </a:spcAft>
            </a:pPr>
            <a:r>
              <a:rPr lang="en-US" dirty="0"/>
              <a:t>Choose one and spend up to 30 minutes </a:t>
            </a:r>
            <a:r>
              <a:rPr lang="en-US" i="1" dirty="0"/>
              <a:t>just writing</a:t>
            </a:r>
            <a:r>
              <a:rPr lang="en-US" dirty="0"/>
              <a:t>!</a:t>
            </a:r>
          </a:p>
          <a:p>
            <a:pPr>
              <a:spcAft>
                <a:spcPts val="1200"/>
              </a:spcAft>
            </a:pPr>
            <a:r>
              <a:rPr lang="en-US" dirty="0"/>
              <a:t>Your teacher can take pictures of your work and send it to the English and Media Centre Twitter account @</a:t>
            </a:r>
            <a:r>
              <a:rPr lang="en-US" dirty="0" err="1"/>
              <a:t>EngMediaCentre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#EMCJustWrite19 #</a:t>
            </a:r>
            <a:r>
              <a:rPr lang="en-US" dirty="0" err="1"/>
              <a:t>NationalWritingDay</a:t>
            </a:r>
            <a:r>
              <a:rPr lang="en-US" dirty="0"/>
              <a:t> #</a:t>
            </a:r>
            <a:r>
              <a:rPr lang="en-US" dirty="0" err="1"/>
              <a:t>YourSchoolName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8DA45-9942-BC41-BD5B-03EFF0059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798" y="5702661"/>
            <a:ext cx="1789912" cy="6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1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010B-DE7C-9C41-8FAB-9506A565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8013FB-BDD0-2146-8883-7805A12BE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612" y="0"/>
            <a:ext cx="9708775" cy="687104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935783-FF71-434E-A55E-12D5CE21F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4" y="6444943"/>
            <a:ext cx="963963" cy="3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1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07E5D-A363-A24C-9A3F-0D9F3C8D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9730C8-D3E0-C648-A1DA-CEE01B665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888" y="0"/>
            <a:ext cx="9722223" cy="687210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20549-7340-1A41-9403-4BFF00246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4" y="6444943"/>
            <a:ext cx="963963" cy="3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F4BB-7FD9-284E-8BB0-7A1F91C4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1443EA-E4FC-5341-BFF9-4B6AA3E98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115" y="0"/>
            <a:ext cx="9679770" cy="686462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5B5B86-E651-C347-936A-ED7F3441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4" y="6444943"/>
            <a:ext cx="963963" cy="3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7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9CB8-A514-D046-9035-4D717C57E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5E1D6C-00EC-2940-8F44-A62AFC34A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129" y="0"/>
            <a:ext cx="9717741" cy="686085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182F41-2069-CE44-B125-7C6A7B356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4" y="6444943"/>
            <a:ext cx="963963" cy="3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A0230EC-570A-1649-A47D-E8E006AD2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382" y="103696"/>
            <a:ext cx="4537018" cy="3210916"/>
          </a:xfrm>
          <a:ln>
            <a:solidFill>
              <a:schemeClr val="tx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6ABA77-5667-BD4C-B603-ABCA3AD4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323" y="103696"/>
            <a:ext cx="4543720" cy="3211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C2F0159-220F-B54F-ADCF-B4A9BD5FB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82" y="3468917"/>
            <a:ext cx="4537018" cy="3217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73B51AC-395F-AB49-BB30-461D899ED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323" y="3468917"/>
            <a:ext cx="4543720" cy="32079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796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B54D-DF66-D041-87B7-11F9116A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1" y="6117020"/>
            <a:ext cx="10525585" cy="643857"/>
          </a:xfrm>
        </p:spPr>
        <p:txBody>
          <a:bodyPr>
            <a:normAutofit/>
          </a:bodyPr>
          <a:lstStyle/>
          <a:p>
            <a:r>
              <a:rPr lang="en-GB" sz="2000" dirty="0">
                <a:hlinkClick r:id="rId2"/>
              </a:rPr>
              <a:t>https://www.englishandmedia.co.uk/publications/just-write-emc-let-them-loose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6D1321-1284-744A-8B65-C5DFF840A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4170" y="220085"/>
            <a:ext cx="3923659" cy="55739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4189C-2CF7-734B-B1B5-287646231B23}"/>
              </a:ext>
            </a:extLst>
          </p:cNvPr>
          <p:cNvSpPr txBox="1"/>
          <p:nvPr/>
        </p:nvSpPr>
        <p:spPr>
          <a:xfrm>
            <a:off x="901261" y="5932354"/>
            <a:ext cx="4747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Full details, samples and how to order here:</a:t>
            </a:r>
          </a:p>
        </p:txBody>
      </p:sp>
    </p:spTree>
    <p:extLst>
      <p:ext uri="{BB962C8B-B14F-4D97-AF65-F5344CB8AC3E}">
        <p14:creationId xmlns:p14="http://schemas.microsoft.com/office/powerpoint/2010/main" val="2819003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96</Words>
  <Application>Microsoft Macintosh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Instructions for EMC Just Write!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https://www.englishandmedia.co.uk/publications/just-write-emc-let-them-loose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Writing Day 2019 EMC Let Them Loose</dc:title>
  <dc:creator>Microsoft Office User</dc:creator>
  <cp:lastModifiedBy>Microsoft Office User</cp:lastModifiedBy>
  <cp:revision>10</cp:revision>
  <cp:lastPrinted>2019-06-14T15:22:34Z</cp:lastPrinted>
  <dcterms:created xsi:type="dcterms:W3CDTF">2019-06-10T11:32:03Z</dcterms:created>
  <dcterms:modified xsi:type="dcterms:W3CDTF">2019-06-23T12:40:44Z</dcterms:modified>
</cp:coreProperties>
</file>